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49" r:id="rId2"/>
    <p:sldId id="3151" r:id="rId3"/>
    <p:sldId id="3181" r:id="rId4"/>
    <p:sldId id="3182" r:id="rId5"/>
    <p:sldId id="3183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セミナー前アナウンス資料" id="{5AD72AC8-3331-1547-B48F-BAF5690A2A78}">
          <p14:sldIdLst>
            <p14:sldId id="3149"/>
            <p14:sldId id="3151"/>
            <p14:sldId id="3181"/>
            <p14:sldId id="3182"/>
            <p14:sldId id="31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826"/>
    <a:srgbClr val="484848"/>
    <a:srgbClr val="0966FD"/>
    <a:srgbClr val="4EAFCA"/>
    <a:srgbClr val="0096FF"/>
    <a:srgbClr val="38BECC"/>
    <a:srgbClr val="FEFFFF"/>
    <a:srgbClr val="EBD4FD"/>
    <a:srgbClr val="DFE4FF"/>
    <a:srgbClr val="BA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/>
    <p:restoredTop sz="75782"/>
  </p:normalViewPr>
  <p:slideViewPr>
    <p:cSldViewPr snapToGrid="0" snapToObjects="1">
      <p:cViewPr varScale="1">
        <p:scale>
          <a:sx n="91" d="100"/>
          <a:sy n="91" d="100"/>
        </p:scale>
        <p:origin x="1472" y="176"/>
      </p:cViewPr>
      <p:guideLst/>
    </p:cSldViewPr>
  </p:slideViewPr>
  <p:outlineViewPr>
    <p:cViewPr>
      <p:scale>
        <a:sx n="33" d="100"/>
        <a:sy n="33" d="100"/>
      </p:scale>
      <p:origin x="0" y="-12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3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E444-9E9E-9240-8731-437944E386D7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5E3B-4BEB-0B43-903C-36125878B1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6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FA03-402A-D44F-831A-391CAFCF0641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5DFF-5524-EB4A-B9E2-23FD70CBBD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D5DFF-5524-EB4A-B9E2-23FD70CBBD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0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マ</a:t>
            </a:r>
            <a:br>
              <a:rPr lang="en-US" altLang="ja-JP" dirty="0"/>
            </a:br>
            <a:r>
              <a:rPr lang="ja-JP" altLang="en-US"/>
              <a:t>スター </a:t>
            </a:r>
            <a:r>
              <a:rPr lang="ja-JP" altLang="en-US" dirty="0"/>
              <a:t>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(C) 2015~ ㈱</a:t>
            </a:r>
            <a:r>
              <a:rPr kumimoji="1" lang="ja-JP" altLang="en-US"/>
              <a:t>にぎわい研究所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9807"/>
          </a:xfrm>
          <a:solidFill>
            <a:srgbClr val="D14826"/>
          </a:solidFill>
          <a:ln>
            <a:noFill/>
          </a:ln>
        </p:spPr>
        <p:txBody>
          <a:bodyPr>
            <a:normAutofit/>
          </a:bodyPr>
          <a:lstStyle>
            <a:lvl1pPr marL="358775" indent="0" algn="l">
              <a:tabLst/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5" y="1167619"/>
            <a:ext cx="8648163" cy="5106572"/>
          </a:xfrm>
        </p:spPr>
        <p:txBody>
          <a:bodyPr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95" y="6426691"/>
            <a:ext cx="5838155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 altLang="ja-JP"/>
              <a:t>(C) 2015~ ㈱</a:t>
            </a:r>
            <a:r>
              <a:rPr lang="ja-JP" altLang="en-US"/>
              <a:t>にぎわい研究所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8979" y="264584"/>
            <a:ext cx="1410487" cy="366037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10353F62-A821-3A4C-A183-6D194ED9BF2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0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(C) 2015~ ㈱</a:t>
            </a:r>
            <a:r>
              <a:rPr kumimoji="1" lang="ja-JP" altLang="en-US"/>
              <a:t>にぎわい研究所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3F62-A821-3A4C-A183-6D194ED9B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BE964-92ED-0745-B820-81E6C7C565BB}"/>
              </a:ext>
            </a:extLst>
          </p:cNvPr>
          <p:cNvSpPr txBox="1">
            <a:spLocks/>
          </p:cNvSpPr>
          <p:nvPr/>
        </p:nvSpPr>
        <p:spPr>
          <a:xfrm>
            <a:off x="608480" y="1714165"/>
            <a:ext cx="7187052" cy="17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450" b="1">
                <a:solidFill>
                  <a:schemeClr val="bg1"/>
                </a:solidFill>
                <a:cs typeface="Arial" panose="020B0604020202020204" pitchFamily="34" charset="0"/>
              </a:rPr>
              <a:t>セミナー事前案内資料</a:t>
            </a:r>
            <a:endParaRPr lang="en-US" altLang="ja-JP" sz="34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802C98C-092F-9548-BC0A-4FAE159D71AC}"/>
              </a:ext>
            </a:extLst>
          </p:cNvPr>
          <p:cNvSpPr/>
          <p:nvPr/>
        </p:nvSpPr>
        <p:spPr>
          <a:xfrm>
            <a:off x="4778477" y="5822261"/>
            <a:ext cx="4246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BGM</a:t>
            </a:r>
            <a:r>
              <a:rPr lang="ja-JP" altLang="en-US" sz="1000">
                <a:solidFill>
                  <a:schemeClr val="bg1"/>
                </a:solidFill>
              </a:rPr>
              <a:t>は</a:t>
            </a:r>
            <a:r>
              <a:rPr lang="en-US" altLang="ja-JP" sz="1000" dirty="0">
                <a:solidFill>
                  <a:schemeClr val="bg1"/>
                </a:solidFill>
              </a:rPr>
              <a:t>DOVA SYNDROME</a:t>
            </a:r>
            <a:r>
              <a:rPr lang="ja-JP" altLang="en-US" sz="1000">
                <a:solidFill>
                  <a:schemeClr val="bg1"/>
                </a:solidFill>
              </a:rPr>
              <a:t>の以下を利用しています。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ja-JP" altLang="en" sz="1000">
                <a:solidFill>
                  <a:schemeClr val="bg1"/>
                </a:solidFill>
              </a:rPr>
              <a:t>「</a:t>
            </a:r>
            <a:r>
              <a:rPr lang="en" altLang="ja-JP" sz="1000" dirty="0">
                <a:solidFill>
                  <a:schemeClr val="bg1"/>
                </a:solidFill>
              </a:rPr>
              <a:t>You and Me</a:t>
            </a:r>
            <a:r>
              <a:rPr lang="ja-JP" altLang="en" sz="1000">
                <a:solidFill>
                  <a:schemeClr val="bg1"/>
                </a:solidFill>
              </a:rPr>
              <a:t>」</a:t>
            </a:r>
          </a:p>
          <a:p>
            <a:r>
              <a:rPr lang="en" altLang="ja-JP" sz="1000" dirty="0">
                <a:solidFill>
                  <a:schemeClr val="bg1"/>
                </a:solidFill>
              </a:rPr>
              <a:t>https://</a:t>
            </a:r>
            <a:r>
              <a:rPr lang="en" altLang="ja-JP" sz="1000" dirty="0" err="1">
                <a:solidFill>
                  <a:schemeClr val="bg1"/>
                </a:solidFill>
              </a:rPr>
              <a:t>dova-s.jp</a:t>
            </a:r>
            <a:r>
              <a:rPr lang="en" altLang="ja-JP" sz="1000" dirty="0">
                <a:solidFill>
                  <a:schemeClr val="bg1"/>
                </a:solidFill>
              </a:rPr>
              <a:t>/</a:t>
            </a:r>
            <a:r>
              <a:rPr lang="en" altLang="ja-JP" sz="1000" dirty="0" err="1">
                <a:solidFill>
                  <a:schemeClr val="bg1"/>
                </a:solidFill>
              </a:rPr>
              <a:t>bgm</a:t>
            </a:r>
            <a:r>
              <a:rPr lang="en" altLang="ja-JP" sz="1000" dirty="0">
                <a:solidFill>
                  <a:schemeClr val="bg1"/>
                </a:solidFill>
              </a:rPr>
              <a:t>/download13806.html</a:t>
            </a:r>
            <a:endParaRPr lang="ja-JP" altLang="en-US" sz="1000">
              <a:solidFill>
                <a:schemeClr val="bg1"/>
              </a:solidFill>
            </a:endParaRPr>
          </a:p>
        </p:txBody>
      </p:sp>
      <p:pic>
        <p:nvPicPr>
          <p:cNvPr id="4" name="You_and_Me.mp3" descr="You_and_Me.mp3">
            <a:hlinkClick r:id="" action="ppaction://media"/>
            <a:extLst>
              <a:ext uri="{FF2B5EF4-FFF2-40B4-BE49-F238E27FC236}">
                <a16:creationId xmlns:a16="http://schemas.microsoft.com/office/drawing/2014/main" id="{6860DEB5-F76D-DA47-8594-8CDE3B274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5532" y="5648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161DF-9352-F64B-8328-97A1FC94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/>
              <a:t>セミナーに参加される皆様へのお願い事項一覧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4BC4B-8CFF-0F48-8FAC-686566057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ja-JP" altLang="en-US"/>
              <a:t>セミナー申込時のお名前と</a:t>
            </a:r>
            <a:r>
              <a:rPr lang="en-US" altLang="ja-JP" dirty="0"/>
              <a:t>Teams</a:t>
            </a:r>
            <a:r>
              <a:rPr lang="ja-JP" altLang="en-US"/>
              <a:t>の名前が違う場合、お手数ですが、統一してください。出席の確認のためです。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セミナー中は、可能な方は、皆様の顔の表示をお願いします。</a:t>
            </a:r>
            <a:endParaRPr lang="en-US" altLang="ja-JP" dirty="0"/>
          </a:p>
          <a:p>
            <a:r>
              <a:rPr lang="ja-JP" altLang="en-US"/>
              <a:t>講師の方に皆様の反応が見えるようにするためです。</a:t>
            </a:r>
            <a:endParaRPr lang="en-US" altLang="ja-JP" dirty="0"/>
          </a:p>
          <a:p>
            <a:r>
              <a:rPr lang="ja-JP" altLang="en-US"/>
              <a:t>なお、顔出しが難しい場合は非表示にしていただいても構いません。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セミナー参加中は、音を消してください。（ミュート）</a:t>
            </a:r>
            <a:endParaRPr lang="en-US" altLang="ja-JP" dirty="0"/>
          </a:p>
          <a:p>
            <a:r>
              <a:rPr lang="ja-JP" altLang="en-US"/>
              <a:t>音声での質疑等の場合は、講師の指示に従ってミュートを外してください。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現在、</a:t>
            </a:r>
            <a:r>
              <a:rPr lang="en-US" altLang="ja-JP" dirty="0"/>
              <a:t>BGM</a:t>
            </a:r>
            <a:r>
              <a:rPr lang="ja-JP" altLang="en-US"/>
              <a:t>の音楽が聞こえているでしょうか？聞こえていない場合や音が小さい場合は、パソコンやスマホの音量を適切に調節してください。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事務局への質問やトラブルなどについては、チャット機能でご連絡ください。</a:t>
            </a:r>
            <a:endParaRPr lang="en-US" altLang="ja-JP" dirty="0"/>
          </a:p>
          <a:p>
            <a:r>
              <a:rPr lang="ja-JP" altLang="en-US"/>
              <a:t>なお、講義中は講師がチャットを確認できないことがあります。講師への質問は講師からの指示に従ってください。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セミナー終了時にアンケートの</a:t>
            </a:r>
            <a:r>
              <a:rPr lang="en-US" altLang="ja-JP" dirty="0"/>
              <a:t>URL</a:t>
            </a:r>
            <a:r>
              <a:rPr lang="ja-JP" altLang="en-US"/>
              <a:t>をチャット機能で送ります。</a:t>
            </a:r>
            <a:endParaRPr lang="en-US" altLang="ja-JP" dirty="0"/>
          </a:p>
          <a:p>
            <a:r>
              <a:rPr lang="ja-JP" altLang="en-US"/>
              <a:t>アンケートへの回答をよろしくおねがいします。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CFA580-ABAB-E14D-8671-384D2452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(C) 2015~ ㈱</a:t>
            </a:r>
            <a:r>
              <a:rPr lang="ja-JP" altLang="en-US"/>
              <a:t>にぎわい研究所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6C1114-5B9B-4444-84FC-E5CB92E4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72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00D7F-B1E3-8540-A5EE-AF2B67FC0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2" y="181749"/>
            <a:ext cx="1722189" cy="1149350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40F75A3-AA66-EE4C-B448-8746B87931EC}"/>
              </a:ext>
            </a:extLst>
          </p:cNvPr>
          <p:cNvSpPr txBox="1">
            <a:spLocks/>
          </p:cNvSpPr>
          <p:nvPr/>
        </p:nvSpPr>
        <p:spPr>
          <a:xfrm>
            <a:off x="623418" y="1484783"/>
            <a:ext cx="3594201" cy="1310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セミナー申込時のお名前と</a:t>
            </a:r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Zoom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の名前が違う場合、お手数ですが、統一してください。出席の確認のためです。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E535671-CD3A-9445-8073-DCEDE2ABC1E3}"/>
              </a:ext>
            </a:extLst>
          </p:cNvPr>
          <p:cNvSpPr/>
          <p:nvPr/>
        </p:nvSpPr>
        <p:spPr>
          <a:xfrm>
            <a:off x="9257763" y="2239107"/>
            <a:ext cx="1301261" cy="1078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顔出しの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ルールは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要検討</a:t>
            </a:r>
            <a:endParaRPr kumimoji="1" lang="ja-JP" altLang="en-US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85D79E-DE2E-9044-B94C-BF72CE60AF1E}"/>
              </a:ext>
            </a:extLst>
          </p:cNvPr>
          <p:cNvSpPr/>
          <p:nvPr/>
        </p:nvSpPr>
        <p:spPr>
          <a:xfrm>
            <a:off x="4451691" y="14847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セミナー中は、可能な方は、皆様の顔の表示をお願いします。講師の方に皆様の反応が見えるようにするためです。なお、顔出しが難しい場合は非表示にしていただいても構いません。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DACB5D-1D32-3847-8B7A-5BEED2D68FC8}"/>
              </a:ext>
            </a:extLst>
          </p:cNvPr>
          <p:cNvSpPr/>
          <p:nvPr/>
        </p:nvSpPr>
        <p:spPr>
          <a:xfrm>
            <a:off x="2123975" y="465323"/>
            <a:ext cx="537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latin typeface="Meiryo UI" panose="020B0604030504040204" pitchFamily="34" charset="-128"/>
                <a:ea typeface="Meiryo UI" panose="020B0604030504040204" pitchFamily="34" charset="-128"/>
              </a:rPr>
              <a:t>お名前の統一・顔出しのお願い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57B3081-9A62-C441-A8FD-716EA562D9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31" y="2783646"/>
            <a:ext cx="4227695" cy="35403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A6A5D5-88C4-A34D-AAD3-B9403CD7663F}"/>
              </a:ext>
            </a:extLst>
          </p:cNvPr>
          <p:cNvSpPr/>
          <p:nvPr/>
        </p:nvSpPr>
        <p:spPr>
          <a:xfrm>
            <a:off x="5128317" y="5896708"/>
            <a:ext cx="633046" cy="427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E609AD-80A2-6246-AB56-5E332239FF9B}"/>
              </a:ext>
            </a:extLst>
          </p:cNvPr>
          <p:cNvSpPr txBox="1"/>
          <p:nvPr/>
        </p:nvSpPr>
        <p:spPr bwMode="auto">
          <a:xfrm>
            <a:off x="4682840" y="6391684"/>
            <a:ext cx="171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ビデオ情報の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ON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98644BE-646D-8340-911B-EDBE80774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951" y="3257514"/>
            <a:ext cx="4172275" cy="262657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813F53D-87B2-B342-8262-97CA5C873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18" y="3739657"/>
            <a:ext cx="3594201" cy="118377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E835DAD-378C-5A4A-B71F-E0D1A7D2C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55" y="2974730"/>
            <a:ext cx="1244600" cy="6858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4DC030E-5F70-CF46-AD42-38423BF78B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7" y="5025521"/>
            <a:ext cx="3594201" cy="13661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884631-10D8-B047-9FED-B61CACA2D191}"/>
              </a:ext>
            </a:extLst>
          </p:cNvPr>
          <p:cNvSpPr txBox="1"/>
          <p:nvPr/>
        </p:nvSpPr>
        <p:spPr bwMode="auto">
          <a:xfrm>
            <a:off x="1915255" y="2997697"/>
            <a:ext cx="1747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参加者ボタンから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F19D91B-1085-AD43-8BDF-C0AAA4AEAB2A}"/>
              </a:ext>
            </a:extLst>
          </p:cNvPr>
          <p:cNvSpPr txBox="1"/>
          <p:nvPr/>
        </p:nvSpPr>
        <p:spPr bwMode="auto">
          <a:xfrm>
            <a:off x="2386686" y="3753512"/>
            <a:ext cx="1947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詳細の名前の変更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75C6A4F-6E38-4C42-924E-A1FBE745083C}"/>
              </a:ext>
            </a:extLst>
          </p:cNvPr>
          <p:cNvSpPr/>
          <p:nvPr/>
        </p:nvSpPr>
        <p:spPr>
          <a:xfrm>
            <a:off x="3218540" y="5966488"/>
            <a:ext cx="876453" cy="357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3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00D7F-B1E3-8540-A5EE-AF2B67FC0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2" y="278728"/>
            <a:ext cx="1722189" cy="1149350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40F75A3-AA66-EE4C-B448-8746B87931EC}"/>
              </a:ext>
            </a:extLst>
          </p:cNvPr>
          <p:cNvSpPr txBox="1">
            <a:spLocks/>
          </p:cNvSpPr>
          <p:nvPr/>
        </p:nvSpPr>
        <p:spPr>
          <a:xfrm>
            <a:off x="623418" y="1448873"/>
            <a:ext cx="3948582" cy="1786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20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セミナー参加中は、音を消してください。（ミュート）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/>
            <a:r>
              <a:rPr lang="ja-JP" altLang="en-US" sz="20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音声での質疑の場合は、講師の指示に従ってミュートを外してください。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85D79E-DE2E-9044-B94C-BF72CE60AF1E}"/>
              </a:ext>
            </a:extLst>
          </p:cNvPr>
          <p:cNvSpPr/>
          <p:nvPr/>
        </p:nvSpPr>
        <p:spPr>
          <a:xfrm>
            <a:off x="4722390" y="1418701"/>
            <a:ext cx="3977201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現在、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BGM</a:t>
            </a:r>
            <a:r>
              <a:rPr lang="ja-JP" altLang="en-US" sz="20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の音楽が聞こえているでしょうか？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聞こえていない場合や音が小さい場合は、パソコンやスマホの音量を適切に調節してください。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DACB5D-1D32-3847-8B7A-5BEED2D68FC8}"/>
              </a:ext>
            </a:extLst>
          </p:cNvPr>
          <p:cNvSpPr/>
          <p:nvPr/>
        </p:nvSpPr>
        <p:spPr>
          <a:xfrm>
            <a:off x="2123975" y="562302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latin typeface="Meiryo UI" panose="020B0604030504040204" pitchFamily="34" charset="-128"/>
                <a:ea typeface="Meiryo UI" panose="020B0604030504040204" pitchFamily="34" charset="-128"/>
              </a:rPr>
              <a:t>音の調整のお願い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5D46C5-1B58-9045-9195-3A7906936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40" y="2880630"/>
            <a:ext cx="4227695" cy="35403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FC3462-8E3A-ED49-857A-680A8D9C1D99}"/>
              </a:ext>
            </a:extLst>
          </p:cNvPr>
          <p:cNvSpPr/>
          <p:nvPr/>
        </p:nvSpPr>
        <p:spPr>
          <a:xfrm>
            <a:off x="445477" y="5993692"/>
            <a:ext cx="633046" cy="427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81146EC-3DFC-AF43-8EF8-D79576EDC6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" y="3354498"/>
            <a:ext cx="4172275" cy="26265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093A4D-62D0-1A44-ADDE-C65C3283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259" y="3833670"/>
            <a:ext cx="38989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C01177-5031-EB42-8128-2B27450D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259" y="4624164"/>
            <a:ext cx="3898900" cy="15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1BE38C1-7759-AE42-8ADE-233C85D23678}"/>
              </a:ext>
            </a:extLst>
          </p:cNvPr>
          <p:cNvSpPr/>
          <p:nvPr/>
        </p:nvSpPr>
        <p:spPr>
          <a:xfrm>
            <a:off x="5666509" y="4752111"/>
            <a:ext cx="2382982" cy="30082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FC33959-7722-5D49-B4DE-8DD49C7929A2}"/>
              </a:ext>
            </a:extLst>
          </p:cNvPr>
          <p:cNvSpPr/>
          <p:nvPr/>
        </p:nvSpPr>
        <p:spPr>
          <a:xfrm>
            <a:off x="7477413" y="5943487"/>
            <a:ext cx="863023" cy="21008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26A672-48F8-3B43-B276-A346AD6C8C86}"/>
              </a:ext>
            </a:extLst>
          </p:cNvPr>
          <p:cNvSpPr txBox="1"/>
          <p:nvPr/>
        </p:nvSpPr>
        <p:spPr bwMode="auto">
          <a:xfrm>
            <a:off x="5143428" y="3368353"/>
            <a:ext cx="3429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【Windows</a:t>
            </a:r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の場合の音量調整例</a:t>
            </a:r>
            <a:r>
              <a:rPr kumimoji="1"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851CDC-E53D-0A4E-BD6E-B273883C3866}"/>
              </a:ext>
            </a:extLst>
          </p:cNvPr>
          <p:cNvSpPr txBox="1"/>
          <p:nvPr/>
        </p:nvSpPr>
        <p:spPr bwMode="auto">
          <a:xfrm>
            <a:off x="257695" y="5637412"/>
            <a:ext cx="1008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ミュートに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2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00D7F-B1E3-8540-A5EE-AF2B67FC0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2" y="251018"/>
            <a:ext cx="1722189" cy="114935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DACB5D-1D32-3847-8B7A-5BEED2D68FC8}"/>
              </a:ext>
            </a:extLst>
          </p:cNvPr>
          <p:cNvSpPr/>
          <p:nvPr/>
        </p:nvSpPr>
        <p:spPr>
          <a:xfrm>
            <a:off x="2123975" y="534592"/>
            <a:ext cx="6364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latin typeface="Meiryo UI" panose="020B0604030504040204" pitchFamily="34" charset="-128"/>
                <a:ea typeface="Meiryo UI" panose="020B0604030504040204" pitchFamily="34" charset="-128"/>
              </a:rPr>
              <a:t>何かありましたらチャットでご連絡を！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6D35B19-0B3D-B243-B519-3E828633974F}"/>
              </a:ext>
            </a:extLst>
          </p:cNvPr>
          <p:cNvSpPr txBox="1">
            <a:spLocks/>
          </p:cNvSpPr>
          <p:nvPr/>
        </p:nvSpPr>
        <p:spPr>
          <a:xfrm>
            <a:off x="623419" y="1671708"/>
            <a:ext cx="7758581" cy="2700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事務局への質問やトラブルなどについては、チャット機能でご連絡ください。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なお、講義中は講師がチャットを確認できないことがあります。講師への質問は講師からの指示に従ってください。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セミナー終了時にアンケートの</a:t>
            </a:r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をチャット機能で送ります。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アンケートへの回答をよろしくおねがいします。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9F8E18-0613-844F-A4F2-BFF74C41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27" y="4240142"/>
            <a:ext cx="4013200" cy="1892300"/>
          </a:xfrm>
          <a:prstGeom prst="rect">
            <a:avLst/>
          </a:prstGeom>
          <a:solidFill>
            <a:srgbClr val="484848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764BF9E-E30B-5C4B-8B25-7FD9799E5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09" y="4500492"/>
            <a:ext cx="1003300" cy="685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F4671C-F1F8-C84F-ABBD-B09C0E71B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911956"/>
            <a:ext cx="1003299" cy="68081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4756DC-4D59-CA48-93BF-CE0D8FB00CA8}"/>
              </a:ext>
            </a:extLst>
          </p:cNvPr>
          <p:cNvSpPr txBox="1"/>
          <p:nvPr/>
        </p:nvSpPr>
        <p:spPr bwMode="auto">
          <a:xfrm>
            <a:off x="762000" y="4059438"/>
            <a:ext cx="2552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チャットボタンから質問を！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9FD704-7EB2-9543-85AF-B11828536657}"/>
              </a:ext>
            </a:extLst>
          </p:cNvPr>
          <p:cNvSpPr txBox="1"/>
          <p:nvPr/>
        </p:nvSpPr>
        <p:spPr bwMode="auto">
          <a:xfrm>
            <a:off x="693019" y="5265625"/>
            <a:ext cx="2755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チャットボタンがない場合</a:t>
            </a:r>
            <a:endParaRPr lang="en-US" altLang="ja-JP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詳細ボタン内に隠れています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8664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mtClean="0">
            <a:solidFill>
              <a:prstClr val="black"/>
            </a:solidFill>
            <a:latin typeface="Meiryo UI" panose="020B0604030504040204" pitchFamily="34" charset="-128"/>
            <a:ea typeface="Meiryo UI" panose="020B0604030504040204" pitchFamily="34" charset="-128"/>
            <a:cs typeface="Meiryo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26519</TotalTime>
  <Words>519</Words>
  <Application>Microsoft Macintosh PowerPoint</Application>
  <PresentationFormat>画面に合わせる (4:3)</PresentationFormat>
  <Paragraphs>62</Paragraphs>
  <Slides>5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Meiryo</vt:lpstr>
      <vt:lpstr>Yu Gothic</vt:lpstr>
      <vt:lpstr>Arial</vt:lpstr>
      <vt:lpstr>Calibri</vt:lpstr>
      <vt:lpstr>Calibri Light</vt:lpstr>
      <vt:lpstr>ホワイト</vt:lpstr>
      <vt:lpstr>PowerPoint プレゼンテーション</vt:lpstr>
      <vt:lpstr>セミナーに参加される皆様へのお願い事項一覧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村上知也</dc:creator>
  <cp:lastModifiedBy>村上 知也</cp:lastModifiedBy>
  <cp:revision>1126</cp:revision>
  <cp:lastPrinted>2020-10-23T06:37:47Z</cp:lastPrinted>
  <dcterms:created xsi:type="dcterms:W3CDTF">2016-02-20T11:15:08Z</dcterms:created>
  <dcterms:modified xsi:type="dcterms:W3CDTF">2021-01-25T08:21:48Z</dcterms:modified>
</cp:coreProperties>
</file>